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8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0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7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6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4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7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2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7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6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7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844AF-633A-44FB-9434-5A67514DC231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65EE-5D67-4280-9F38-1F243B9B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9937" y="232026"/>
            <a:ext cx="9144000" cy="2387600"/>
          </a:xfrm>
        </p:spPr>
        <p:txBody>
          <a:bodyPr/>
          <a:lstStyle/>
          <a:p>
            <a:r>
              <a:rPr lang="ru-RU" dirty="0" smtClean="0"/>
              <a:t>Финансист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70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612353" y="268241"/>
            <a:ext cx="3312695" cy="5239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Рейтинг профессии</a:t>
            </a:r>
          </a:p>
          <a:p>
            <a:pPr algn="ctr"/>
            <a:r>
              <a:rPr lang="ru-RU" sz="2400" dirty="0" smtClean="0"/>
              <a:t>Востребованность</a:t>
            </a:r>
          </a:p>
          <a:p>
            <a:pPr algn="ctr"/>
            <a:r>
              <a:rPr lang="ru-RU" sz="2400" dirty="0" smtClean="0"/>
              <a:t>90%</a:t>
            </a:r>
          </a:p>
          <a:p>
            <a:pPr algn="ctr"/>
            <a:r>
              <a:rPr lang="ru-RU" sz="2400" dirty="0" err="1" smtClean="0"/>
              <a:t>Оплачиваемость</a:t>
            </a:r>
            <a:endParaRPr lang="ru-RU" sz="2400" dirty="0" smtClean="0"/>
          </a:p>
          <a:p>
            <a:pPr algn="ctr"/>
            <a:r>
              <a:rPr lang="ru-RU" sz="2400" dirty="0" smtClean="0"/>
              <a:t>80%</a:t>
            </a:r>
          </a:p>
          <a:p>
            <a:pPr algn="ctr"/>
            <a:r>
              <a:rPr lang="ru-RU" sz="2400" dirty="0" smtClean="0"/>
              <a:t>Конкуренция</a:t>
            </a:r>
          </a:p>
          <a:p>
            <a:pPr algn="ctr"/>
            <a:r>
              <a:rPr lang="ru-RU" sz="2400" dirty="0" smtClean="0"/>
              <a:t>85%</a:t>
            </a:r>
          </a:p>
          <a:p>
            <a:pPr algn="ctr"/>
            <a:r>
              <a:rPr lang="ru-RU" sz="2400" dirty="0" smtClean="0"/>
              <a:t>Входной барьер</a:t>
            </a:r>
          </a:p>
          <a:p>
            <a:pPr algn="ctr"/>
            <a:r>
              <a:rPr lang="ru-RU" sz="2400" dirty="0" smtClean="0"/>
              <a:t>85%</a:t>
            </a:r>
          </a:p>
          <a:p>
            <a:pPr algn="ctr"/>
            <a:r>
              <a:rPr lang="ru-RU" sz="2400" dirty="0" smtClean="0"/>
              <a:t>Перспективы</a:t>
            </a:r>
          </a:p>
          <a:p>
            <a:pPr algn="ctr"/>
            <a:r>
              <a:rPr lang="ru-RU" sz="2400" dirty="0" smtClean="0"/>
              <a:t>80%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7307" y="268240"/>
            <a:ext cx="5566610" cy="77002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востребованности специалистов на рынке труда: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7307" y="1183759"/>
            <a:ext cx="5566610" cy="536589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Финансы, бухгалтерский учет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Банки и инвестиции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ТНП (FMCG)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IT и телекоммуникации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Строительство, архитектура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Транспорт, логистика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Маркетинг, реклама, PR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Кадровые службы (HR)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Производство, технологии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Фармацевтика, медицина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Юриспруденция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Туризм, гостиничное хозяйство, сфера услуг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3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8" y="883498"/>
            <a:ext cx="5883348" cy="3018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047" y="4093833"/>
            <a:ext cx="5883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Остальные профессии</a:t>
            </a:r>
            <a:r>
              <a:rPr lang="ru-RU" dirty="0" smtClean="0"/>
              <a:t>: налоговый консультант, финансовый аналитик, бухгалтер инвестиционной компании, бухгалтер управляющей компании, инвестиционный консультант, финансовый контролер, руководитель контрольно-</a:t>
            </a:r>
            <a:r>
              <a:rPr lang="ru-RU" dirty="0" err="1" smtClean="0"/>
              <a:t>ревизорного</a:t>
            </a:r>
            <a:r>
              <a:rPr lang="ru-RU" dirty="0" smtClean="0"/>
              <a:t> управления, помощник бухгалтера.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238" y="883497"/>
            <a:ext cx="5918347" cy="30186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1563" y="4093833"/>
            <a:ext cx="5777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Остальные профессии: </a:t>
            </a:r>
            <a:r>
              <a:rPr lang="ru-RU" dirty="0" smtClean="0"/>
              <a:t>банковский аудитор, менеджер по продажам, управляющий активами, специалист по сопровождению продаж банковских продуктов, специалист по МСФО.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5721" y="233657"/>
            <a:ext cx="5631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Профессии в сфере финансов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915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0119" y="287079"/>
            <a:ext cx="5975498" cy="56458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1. Юрист (варианты - нотариус, прокурор, судья),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2. Банкир (служащий банка),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3. Экономист (финансист),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4. Директор (менеджер),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5. Врач (фармацевт),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6. Бизнесмен (предприниматель),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7. Министр (депутат, государственный служащий),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8. Работник компьютерной фирмы (программист),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9. Бухгалтер (аудитор),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10. Работник шоу-бизнеса.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14400" y="606055"/>
            <a:ext cx="4125433" cy="701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ТОП – 10 престижных профессий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15740" y="287079"/>
            <a:ext cx="5603358" cy="56458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1. Банкир,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2. Бизнесмен (предприниматель),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3. Юрист (нотариус, - прокурор, судья),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4. Директор (менеджер),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5. Министр (депутат, государственный служащий),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6.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Экономист (финансист),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7. Бухгалтер (аудитор),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8. Работник компьютерной фирмы,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9. Работник шоу-бизнеса,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10. Врач (фармацевт).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54702" y="595423"/>
            <a:ext cx="4125433" cy="701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ТОП – 10 доходных профессий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52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5814" y="244548"/>
            <a:ext cx="5539563" cy="6220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Финансист входит в число самых престижных профессий современности. Специалисты данной сферы деятельности довольно высоко ценятся при условии их высокой квалификации. В этом нет ничего удивительного, поскольку цель любой коммерческой организации или предприятия – приумножить капитал, чем занимаются финансисты.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575" y="131666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8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390" y="341369"/>
            <a:ext cx="6096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dirty="0" smtClean="0"/>
              <a:t>Ранее финансистами называли всех людей, которые могли приумножить свой капитал.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90" y="2033366"/>
            <a:ext cx="6096000" cy="4067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28884" y="4035056"/>
            <a:ext cx="498666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Слово «финансист» имеет французское происхождение и в переводе означает «сведущий в финансах».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06" r="2558"/>
          <a:stretch/>
        </p:blipFill>
        <p:spPr>
          <a:xfrm>
            <a:off x="6928884" y="341369"/>
            <a:ext cx="5096539" cy="29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034" y="304800"/>
            <a:ext cx="9058275" cy="65532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16959" y="95693"/>
            <a:ext cx="7517218" cy="5879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/>
              <a:t>Финансисты не испытывают больших трудностей при трудоустройстве. Однако после окончания высшего учебного заведения, нужно настроиться на то, что сразу же зарабатывать большие деньги не получится. Начинать нужно с самого малого. Важно стараться зарекомендовать себя с наилучшей стороны, проявлять настойчивость и инициативу. Докажите, что вы хороший специалист и стремитесь развиваться. В этом случае успешная карьера будет вам гарантирована.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4026109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447</Words>
  <Application>Microsoft Office PowerPoint</Application>
  <PresentationFormat>Широкоэкранный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Финансист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Финансист</dc:title>
  <dc:creator>Оля У</dc:creator>
  <cp:lastModifiedBy>Оля У</cp:lastModifiedBy>
  <cp:revision>6</cp:revision>
  <cp:lastPrinted>2016-09-05T07:01:21Z</cp:lastPrinted>
  <dcterms:created xsi:type="dcterms:W3CDTF">2016-09-05T06:13:48Z</dcterms:created>
  <dcterms:modified xsi:type="dcterms:W3CDTF">2016-09-05T07:01:21Z</dcterms:modified>
</cp:coreProperties>
</file>